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70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200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70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94C4359E-424A-0843-B739-184ADB8FA8C5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FEBC2AD9-1A4E-DA4F-A081-2D7EE595A2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grewal05@lbpearson.ca" TargetMode="External"/><Relationship Id="rId3" Type="http://schemas.openxmlformats.org/officeDocument/2006/relationships/hyperlink" Target="http://www.missgrewal.weebly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Mathematics 166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Needed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Pencils/Pens/Erasers/Highlighters  </a:t>
            </a:r>
          </a:p>
          <a:p>
            <a:r>
              <a:rPr lang="en-US" dirty="0" smtClean="0"/>
              <a:t>Ruler &amp; Geometry set </a:t>
            </a:r>
          </a:p>
          <a:p>
            <a:r>
              <a:rPr lang="en-US" dirty="0" smtClean="0"/>
              <a:t>Binder with </a:t>
            </a:r>
            <a:r>
              <a:rPr lang="en-US" dirty="0" err="1" smtClean="0"/>
              <a:t>looseleaf</a:t>
            </a:r>
            <a:r>
              <a:rPr lang="en-US" dirty="0" smtClean="0"/>
              <a:t> &amp; graph paper </a:t>
            </a:r>
          </a:p>
          <a:p>
            <a:r>
              <a:rPr lang="en-US" dirty="0" smtClean="0"/>
              <a:t>2 Notebooks</a:t>
            </a:r>
          </a:p>
          <a:p>
            <a:r>
              <a:rPr lang="en-US" dirty="0" smtClean="0"/>
              <a:t>Scientific Calculator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 Grewal – </a:t>
            </a:r>
            <a:r>
              <a:rPr lang="en-US" dirty="0" smtClean="0">
                <a:hlinkClick r:id="rId2"/>
              </a:rPr>
              <a:t>agrewal05@lbpearson.ca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Class Website: </a:t>
            </a:r>
            <a:r>
              <a:rPr lang="en-US" dirty="0" smtClean="0">
                <a:hlinkClick r:id="rId3"/>
              </a:rPr>
              <a:t>www.missgrewal.weebly.com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My classroom website is a resource for both students and your parents.  It will contain updated links for current topics of study as well as information on tests, homework and assignments.</a:t>
            </a:r>
          </a:p>
          <a:p>
            <a:r>
              <a:rPr lang="en-US" dirty="0" err="1" smtClean="0"/>
              <a:t>Ped</a:t>
            </a:r>
            <a:r>
              <a:rPr lang="en-US" dirty="0" smtClean="0"/>
              <a:t> Support: </a:t>
            </a:r>
            <a:br>
              <a:rPr lang="en-US" dirty="0" smtClean="0"/>
            </a:br>
            <a:r>
              <a:rPr lang="en-US" dirty="0" smtClean="0"/>
              <a:t>Mornings: Days 1, 2 &amp; 6</a:t>
            </a:r>
            <a:br>
              <a:rPr lang="en-US" dirty="0" smtClean="0"/>
            </a:br>
            <a:r>
              <a:rPr lang="en-US" dirty="0" smtClean="0"/>
              <a:t>Afternoons: Days 1, 2 &amp; 6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&amp; Homework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tests must be signed and corrected.  </a:t>
            </a:r>
          </a:p>
          <a:p>
            <a:r>
              <a:rPr lang="en-US" dirty="0" smtClean="0"/>
              <a:t>Students will have daily homework.  In order to ensure success, homework must be completed on time and students should seek help during </a:t>
            </a:r>
            <a:r>
              <a:rPr lang="en-US" dirty="0" err="1" smtClean="0"/>
              <a:t>ped</a:t>
            </a:r>
            <a:r>
              <a:rPr lang="en-US" dirty="0" smtClean="0"/>
              <a:t> support if needed.  </a:t>
            </a:r>
          </a:p>
          <a:p>
            <a:r>
              <a:rPr lang="en-US" dirty="0" smtClean="0"/>
              <a:t>Furthermore, it is the responsibility of the student to inform me of expected absences, to obtain homework in advance and to catch up on all missed material.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Expectations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 respectful of each other and of the teacher.  </a:t>
            </a:r>
          </a:p>
          <a:p>
            <a:r>
              <a:rPr lang="en-US" dirty="0" smtClean="0"/>
              <a:t>There is absolutely no talking during instruction or when a classmate is asking/answering a question.  </a:t>
            </a:r>
          </a:p>
          <a:p>
            <a:r>
              <a:rPr lang="en-US" dirty="0" smtClean="0"/>
              <a:t>Be on time.  I do not accept excuses for lateness.  </a:t>
            </a:r>
          </a:p>
          <a:p>
            <a:r>
              <a:rPr lang="en-US" dirty="0" smtClean="0"/>
              <a:t>Inappropriate behavior is not acceptable and will be dealt with (discussion with teacher, phone call home, referral to administrator, meeting with all concerned).  </a:t>
            </a:r>
          </a:p>
          <a:p>
            <a:r>
              <a:rPr lang="en-US" dirty="0" smtClean="0"/>
              <a:t>Cell phones, </a:t>
            </a:r>
            <a:r>
              <a:rPr lang="en-US" dirty="0" err="1" smtClean="0"/>
              <a:t>iPods</a:t>
            </a:r>
            <a:r>
              <a:rPr lang="en-US" dirty="0" smtClean="0"/>
              <a:t>, games and other similar electronic devices are NOT permitted in class.  If one is seen, it will be taken from the student and given to an administrator.  </a:t>
            </a:r>
          </a:p>
          <a:p>
            <a:r>
              <a:rPr lang="en-US" dirty="0" smtClean="0"/>
              <a:t>Use class time constructively.</a:t>
            </a:r>
          </a:p>
          <a:p>
            <a:r>
              <a:rPr lang="en-US" dirty="0" smtClean="0"/>
              <a:t>Ask questions.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62200"/>
            <a:ext cx="7313613" cy="868362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914400" y="5791199"/>
            <a:ext cx="7313613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34</TotalTime>
  <Words>281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Mathematics 166 </vt:lpstr>
      <vt:lpstr>Material Needed </vt:lpstr>
      <vt:lpstr>Contact Information </vt:lpstr>
      <vt:lpstr>Test &amp; Homework Policy </vt:lpstr>
      <vt:lpstr>Classroom Expectations </vt:lpstr>
      <vt:lpstr>Any 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166 </dc:title>
  <dc:creator>Ammin Grewal</dc:creator>
  <cp:lastModifiedBy>Ammin Grewal</cp:lastModifiedBy>
  <cp:revision>4</cp:revision>
  <dcterms:created xsi:type="dcterms:W3CDTF">2015-09-02T12:15:22Z</dcterms:created>
  <dcterms:modified xsi:type="dcterms:W3CDTF">2015-09-02T12:49:41Z</dcterms:modified>
</cp:coreProperties>
</file>